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46"/>
  </p:normalViewPr>
  <p:slideViewPr>
    <p:cSldViewPr snapToGrid="0">
      <p:cViewPr varScale="1">
        <p:scale>
          <a:sx n="103" d="100"/>
          <a:sy n="103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9BEC5-4A34-A645-8AA6-B437EFC78D11}" type="datetimeFigureOut">
              <a:rPr lang="en-US" smtClean="0"/>
              <a:t>2/18/26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26438E-5967-DF45-A111-ED98B6136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99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26438E-5967-DF45-A111-ED98B61364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5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1BF1-DCB0-44EF-7BD9-332CC4979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10290-5706-60BE-BB15-14949E821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A0FB3-474A-E39D-C15D-D533CC669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D391D-76EA-1844-3AA7-A7FC3A736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13DBF-C98F-E235-26E2-F29222600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487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31F2C-D20A-8A60-8C41-90E890CF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CFA582-FE4E-AED9-79F4-D6A10D5BDA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C088A-053C-738A-7532-D8E72DAFD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24E080-3204-6E0C-7011-B81A7E7E1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2B9C0-C93A-4EA0-5AA1-9EC4D35B3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564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19B7FE-A1A0-47A0-5C47-63C626E5AF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EC9B7E-4E32-1EE5-F120-AF1A82BC3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3933F-2B98-AA9F-2FA5-E5C5D40E0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38EAF-996C-F6BF-029E-8ADD6C1D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6538A-BE6C-82FA-9BE6-A4EC5C7B8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78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85A41-0CC5-CA30-A71D-6C05B285D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BD659-DEE8-1A2D-6631-8CE14E83C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BC74E-08D8-9F85-4BB8-EEFFC87C9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051D5-8CAB-8B36-598C-92F813B74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695D3-6FBE-FE6F-D5B4-B3F14069C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22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B7D47-E259-0BAF-6330-9F56165C0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81817E-65FA-DC4C-D936-AF4DED9DB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8F069-251A-E668-8C12-EF12C0C3D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6EF9A-6F90-FEF9-7F43-00E5EF4E3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D2042-F9E4-0E5A-69D5-9EF459F6A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530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9B525-FE54-1283-A4F2-EF571D55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F1183-26F0-6E59-487B-8F3476787C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202036-B391-F0E1-0498-DECF3E86DF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C1079-47ED-1F8D-AF57-AEB2C3ADD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98A6CC-A37C-4738-E68C-537BE498D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EA3355-7317-87C1-70F7-AA82D97C1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166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EE41D-08BF-FE60-CC23-0E39EA2F2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05A688-52A2-E1B9-9C52-751B29838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1AD3B6-03AB-097A-D241-4F0EEA094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D6A80F-06E2-5B98-611C-9B40DD4D12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8F29EC-40CD-A2B8-DA04-91A8917F3C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44102F-6393-E1FE-1E8B-F77FEEFAD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5DCE41-4646-C37E-C4F3-8752216B7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F5B151-FFF3-255F-73FA-877AEE834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807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C60FC-14C9-9005-EE45-4834BB932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EC17C6-AAC9-41B7-DD51-EB029FDBC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739E1D-6375-38EA-C10D-43CC14927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570EE9-0C99-8147-51F3-2DB5E80F2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777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620588-440C-2C58-8586-CB33794BE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C73812-687A-F1B5-E25C-BBB749FD1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96DBA8-9873-C68D-58AA-9AF0C9FD7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47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600C5-E334-3533-3261-D25B12DA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8193A-4755-8BB2-0A3A-9B11129B2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5B0953-4212-F16D-B511-D56699B8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31919A-7EA5-0FD0-FE30-BD943D4B0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3D03C-1FE7-DEB8-87B5-AA270A341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D36F0-6C56-8568-F953-8FA45AC35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222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CBEFE-A1F9-028D-F72E-C3B366670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61402-6BD3-46C5-E3EF-E608928449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105E8-147B-54E8-CFB4-BFF7ED95FA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958177-6D63-577E-BB85-3274242CA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5DADD-2FF3-5EA2-2262-E5EDA0D5B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2066A-D07D-ECE6-D8F9-B5C47479C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32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58F2DB-2E18-F856-1332-67FAACF3A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2AA36-DDB5-3604-73A5-16E848110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28925-9B4E-444E-DF92-8A7455158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25A60-1383-B740-81AA-C733B5D36E1D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8FF76-C8F6-A71B-CA3C-C71A19FE0B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4EC17-AD5E-13BD-B840-C80216BBE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7AA754-AD21-2B45-97E2-81F3C9D96B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661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568FE-C7EE-0E06-9BC1-CDDA93C129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D74707-D967-A65B-6924-9F9A0A02FC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899183-190E-F5BB-E600-EA5A4F893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43" y="884033"/>
            <a:ext cx="10189027" cy="485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84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93ABE-0C3B-6AED-E910-57E1963DF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B969EC-5122-EA79-D5EC-608850E05C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5481" y="185351"/>
            <a:ext cx="10985157" cy="6400800"/>
          </a:xfrm>
        </p:spPr>
      </p:pic>
    </p:spTree>
    <p:extLst>
      <p:ext uri="{BB962C8B-B14F-4D97-AF65-F5344CB8AC3E}">
        <p14:creationId xmlns:p14="http://schemas.microsoft.com/office/powerpoint/2010/main" val="1328834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FF08A-2DC3-7498-3BA7-429491350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7E8C3A-A096-BD3F-89DF-99FD0A2A01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1978" y="234778"/>
            <a:ext cx="10661821" cy="6437871"/>
          </a:xfrm>
        </p:spPr>
      </p:pic>
    </p:spTree>
    <p:extLst>
      <p:ext uri="{BB962C8B-B14F-4D97-AF65-F5344CB8AC3E}">
        <p14:creationId xmlns:p14="http://schemas.microsoft.com/office/powerpoint/2010/main" val="1701854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8BF93-049B-30BD-CA78-D1ED20751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9A0BFF-FF4F-5B8C-F2F6-6B6F8B45F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048" y="178573"/>
            <a:ext cx="10921314" cy="6314302"/>
          </a:xfrm>
        </p:spPr>
      </p:pic>
    </p:spTree>
    <p:extLst>
      <p:ext uri="{BB962C8B-B14F-4D97-AF65-F5344CB8AC3E}">
        <p14:creationId xmlns:p14="http://schemas.microsoft.com/office/powerpoint/2010/main" val="2605944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778DA-1438-CDF0-5E99-CBFE97CF1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36B66D-145B-23A0-0F9A-4618ECBAF6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1977" y="172995"/>
            <a:ext cx="10886303" cy="6450227"/>
          </a:xfrm>
        </p:spPr>
      </p:pic>
    </p:spTree>
    <p:extLst>
      <p:ext uri="{BB962C8B-B14F-4D97-AF65-F5344CB8AC3E}">
        <p14:creationId xmlns:p14="http://schemas.microsoft.com/office/powerpoint/2010/main" val="3682923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32196-D7EC-58B4-0977-C8D2937D2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6506C3-ECF8-A475-4011-117BA6111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7839" y="111211"/>
            <a:ext cx="10923372" cy="6549081"/>
          </a:xfrm>
        </p:spPr>
      </p:pic>
    </p:spTree>
    <p:extLst>
      <p:ext uri="{BB962C8B-B14F-4D97-AF65-F5344CB8AC3E}">
        <p14:creationId xmlns:p14="http://schemas.microsoft.com/office/powerpoint/2010/main" val="3924926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65A1E-5407-12E6-33CC-210152AD1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1A69B8-E12A-C05A-3789-28B81613A9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411" y="160638"/>
            <a:ext cx="11108724" cy="6178378"/>
          </a:xfrm>
        </p:spPr>
      </p:pic>
    </p:spTree>
    <p:extLst>
      <p:ext uri="{BB962C8B-B14F-4D97-AF65-F5344CB8AC3E}">
        <p14:creationId xmlns:p14="http://schemas.microsoft.com/office/powerpoint/2010/main" val="1002781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9C088-CFA1-EB0F-B212-416ECF0CD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54C94F-EEEA-5993-46E3-2AD5E54FE2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195" y="271849"/>
            <a:ext cx="11108724" cy="6221026"/>
          </a:xfrm>
        </p:spPr>
      </p:pic>
    </p:spTree>
    <p:extLst>
      <p:ext uri="{BB962C8B-B14F-4D97-AF65-F5344CB8AC3E}">
        <p14:creationId xmlns:p14="http://schemas.microsoft.com/office/powerpoint/2010/main" val="3781912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FAE3B-81C3-7923-8A86-E3C8B3CC4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6043F4-8380-9228-71CA-60C3B57A4A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7838" y="234778"/>
            <a:ext cx="10898659" cy="6363730"/>
          </a:xfrm>
        </p:spPr>
      </p:pic>
    </p:spTree>
    <p:extLst>
      <p:ext uri="{BB962C8B-B14F-4D97-AF65-F5344CB8AC3E}">
        <p14:creationId xmlns:p14="http://schemas.microsoft.com/office/powerpoint/2010/main" val="2735447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46095-AA13-7316-D168-59AFF69CE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EAB1F9-B5BD-C059-B3E2-CC27C746FB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6845" y="271849"/>
            <a:ext cx="10912582" cy="6221026"/>
          </a:xfrm>
        </p:spPr>
      </p:pic>
    </p:spTree>
    <p:extLst>
      <p:ext uri="{BB962C8B-B14F-4D97-AF65-F5344CB8AC3E}">
        <p14:creationId xmlns:p14="http://schemas.microsoft.com/office/powerpoint/2010/main" val="1704211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</Words>
  <Application>Microsoft Macintosh PowerPoint</Application>
  <PresentationFormat>Widescreen</PresentationFormat>
  <Paragraphs>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919557258199</dc:creator>
  <cp:lastModifiedBy>919557258199</cp:lastModifiedBy>
  <cp:revision>1</cp:revision>
  <dcterms:created xsi:type="dcterms:W3CDTF">2026-02-17T20:32:27Z</dcterms:created>
  <dcterms:modified xsi:type="dcterms:W3CDTF">2026-02-17T20:43:42Z</dcterms:modified>
</cp:coreProperties>
</file>

<file path=docProps/thumbnail.jpeg>
</file>